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" y="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79C1-7F37-46B6-9BC8-7A9521A23D5A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2493-7E94-40DC-8974-15C227437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27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79C1-7F37-46B6-9BC8-7A9521A23D5A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2493-7E94-40DC-8974-15C227437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79C1-7F37-46B6-9BC8-7A9521A23D5A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2493-7E94-40DC-8974-15C227437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158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79C1-7F37-46B6-9BC8-7A9521A23D5A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2493-7E94-40DC-8974-15C227437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55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79C1-7F37-46B6-9BC8-7A9521A23D5A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2493-7E94-40DC-8974-15C227437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409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79C1-7F37-46B6-9BC8-7A9521A23D5A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2493-7E94-40DC-8974-15C227437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47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79C1-7F37-46B6-9BC8-7A9521A23D5A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2493-7E94-40DC-8974-15C227437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0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79C1-7F37-46B6-9BC8-7A9521A23D5A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2493-7E94-40DC-8974-15C227437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41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79C1-7F37-46B6-9BC8-7A9521A23D5A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2493-7E94-40DC-8974-15C227437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340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79C1-7F37-46B6-9BC8-7A9521A23D5A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2493-7E94-40DC-8974-15C227437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185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79C1-7F37-46B6-9BC8-7A9521A23D5A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2493-7E94-40DC-8974-15C227437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80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C379C1-7F37-46B6-9BC8-7A9521A23D5A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882493-7E94-40DC-8974-15C227437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545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oat with red sails in the water&#10;&#10;Description automatically generated">
            <a:extLst>
              <a:ext uri="{FF2B5EF4-FFF2-40B4-BE49-F238E27FC236}">
                <a16:creationId xmlns:a16="http://schemas.microsoft.com/office/drawing/2014/main" id="{CEFD9278-FD2E-7B16-2346-CD476067C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82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Boushi - Dekon Congress &amp; Tourism</dc:creator>
  <cp:lastModifiedBy>Sarah Boushi - Dekon Congress &amp; Tourism</cp:lastModifiedBy>
  <cp:revision>1</cp:revision>
  <dcterms:created xsi:type="dcterms:W3CDTF">2025-01-14T14:08:46Z</dcterms:created>
  <dcterms:modified xsi:type="dcterms:W3CDTF">2025-01-14T14:10:37Z</dcterms:modified>
</cp:coreProperties>
</file>