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536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197187"/>
            <a:ext cx="829056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42174"/>
            <a:ext cx="73152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86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63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9921" y="389467"/>
            <a:ext cx="210312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1" y="389467"/>
            <a:ext cx="618744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87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99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81" y="1823722"/>
            <a:ext cx="841248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81" y="4895429"/>
            <a:ext cx="841248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82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88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1947333"/>
            <a:ext cx="41452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947333"/>
            <a:ext cx="414528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6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89468"/>
            <a:ext cx="841248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32" y="1793241"/>
            <a:ext cx="412622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32" y="2672080"/>
            <a:ext cx="4126229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761" y="1793241"/>
            <a:ext cx="414655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761" y="2672080"/>
            <a:ext cx="414655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07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4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6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487680"/>
            <a:ext cx="3145790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550" y="1053255"/>
            <a:ext cx="493776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0" y="2194560"/>
            <a:ext cx="3145790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73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487680"/>
            <a:ext cx="3145790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6550" y="1053255"/>
            <a:ext cx="493776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0" y="2194560"/>
            <a:ext cx="3145790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22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389468"/>
            <a:ext cx="841248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1947333"/>
            <a:ext cx="841248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0" y="6780108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F28053-0BA8-44BA-8AB0-DC0E3B566362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0880" y="6780108"/>
            <a:ext cx="32918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8480" y="6780108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A9179C-BDCE-444A-9018-E577B96AB6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46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white envelope&#10;&#10;Description automatically generated">
            <a:extLst>
              <a:ext uri="{FF2B5EF4-FFF2-40B4-BE49-F238E27FC236}">
                <a16:creationId xmlns:a16="http://schemas.microsoft.com/office/drawing/2014/main" id="{BD08A13A-BD4A-43D2-B119-32D21752E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6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Boushi - Dekon Congress &amp; Tourism</dc:creator>
  <cp:lastModifiedBy>Sarah Boushi - Dekon Congress &amp; Tourism</cp:lastModifiedBy>
  <cp:revision>1</cp:revision>
  <dcterms:created xsi:type="dcterms:W3CDTF">2025-01-14T14:05:49Z</dcterms:created>
  <dcterms:modified xsi:type="dcterms:W3CDTF">2025-01-14T14:07:47Z</dcterms:modified>
</cp:coreProperties>
</file>